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126" y="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9EDE782-3B75-B964-019B-151C0889E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68"/>
            <a:ext cx="16256000" cy="90732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685FA77-E6EA-205A-73BA-B53AD1EEE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68"/>
            <a:ext cx="16256000" cy="90732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D8964AE-FDB2-95F9-1523-3F5C1111D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68"/>
            <a:ext cx="16256000" cy="90732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0BCD250-C7A5-4BCF-722B-F63E6FBDD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68"/>
            <a:ext cx="16256000" cy="90732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B52E582-4F5F-F5D1-A250-8866ABD9B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68"/>
            <a:ext cx="16256000" cy="90732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79C587E-CF77-3863-A4A7-F581F8E4C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68"/>
            <a:ext cx="16256000" cy="90732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D5973A8-6480-BDE7-98C8-7DBF31B4A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68"/>
            <a:ext cx="16256000" cy="90732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503803-E42A-AF3E-B4C8-2B3B9CD6D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68"/>
            <a:ext cx="16256000" cy="90732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8F3056-3D57-80FE-FE64-7DE1BEA81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68"/>
            <a:ext cx="16256000" cy="90732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自訂</PresentationFormat>
  <Paragraphs>0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tracy.tsui</dc:creator>
  <cp:lastModifiedBy>tracytsui000 CCTT</cp:lastModifiedBy>
  <cp:revision>2</cp:revision>
  <dcterms:created xsi:type="dcterms:W3CDTF">2006-08-16T00:00:00Z</dcterms:created>
  <dcterms:modified xsi:type="dcterms:W3CDTF">2026-04-14T04:56:39Z</dcterms:modified>
</cp:coreProperties>
</file>